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9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6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0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51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91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56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79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2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83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99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2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25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8DFF-8798-4FD7-A4CB-B49F893B5AC7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B22F-ABEF-4FF7-8985-4380F85D0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73652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586670"/>
            <a:ext cx="4013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avion PAN  heure photo 20H05 : 65 km , élévation PAN  ~ 8,5° </a:t>
            </a:r>
            <a:endParaRPr lang="fr-FR" sz="1200" dirty="0"/>
          </a:p>
        </p:txBody>
      </p:sp>
      <p:pic>
        <p:nvPicPr>
          <p:cNvPr id="4" name="Picture 2" descr="S:\CAS D'OBSERVATIONS\2016\EN COURS\BOURG-LES-VALENCE (26) 06.08.2016\4_ TEMOIN\Photos\IMG_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436096" y="234888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Photo focale vraie 25mm, équivalente 150 mm  Zoom numérique 1,  ouverture angulaire hauteur  ~9,5 ° </a:t>
            </a:r>
          </a:p>
          <a:p>
            <a:r>
              <a:rPr lang="fr-FR" sz="1200" dirty="0" smtClean="0"/>
              <a:t>L’autre avion décalé de 10° en azimut n’est  pas dans le champ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9122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0" y="908720"/>
            <a:ext cx="4817772" cy="27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260648"/>
            <a:ext cx="330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Autre avion photo 20H06  : 112km , élévation ~ 5°</a:t>
            </a:r>
          </a:p>
          <a:p>
            <a:r>
              <a:rPr lang="fr-FR" sz="1200" dirty="0" smtClean="0"/>
              <a:t> l’avion PAN est alors  à 52 km , élévation ~10,5°</a:t>
            </a:r>
            <a:endParaRPr lang="fr-FR" sz="1200" dirty="0"/>
          </a:p>
        </p:txBody>
      </p:sp>
      <p:pic>
        <p:nvPicPr>
          <p:cNvPr id="3" name="Picture 2" descr="S:\CAS D'OBSERVATIONS\2016\EN COURS\BOURG-LES-VALENCE (26) 06.08.2016\4_ TEMOIN\Photos\IMG_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78" y="3132899"/>
            <a:ext cx="4702772" cy="35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92080" y="24928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Photo focale vraie 75mm, équivalente 450 mm  Zoom numérique 1,6, ouverture angulaire hauteur  ~2° </a:t>
            </a:r>
          </a:p>
          <a:p>
            <a:r>
              <a:rPr lang="fr-FR" sz="1200" dirty="0" smtClean="0"/>
              <a:t>L’autre avion , le PAN, est hors champ au dessus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74841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98</Words>
  <Application>Microsoft Office PowerPoint</Application>
  <PresentationFormat>Affichage à l'écran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Aguttes Jean-Paul</dc:creator>
  <cp:lastModifiedBy>Aguttes Jean-Paul</cp:lastModifiedBy>
  <cp:revision>6</cp:revision>
  <dcterms:created xsi:type="dcterms:W3CDTF">2016-10-04T11:18:48Z</dcterms:created>
  <dcterms:modified xsi:type="dcterms:W3CDTF">2016-10-10T10:17:16Z</dcterms:modified>
</cp:coreProperties>
</file>