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672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D0CE-229E-4ED3-AA0A-84C53CBC27A4}" type="datetimeFigureOut">
              <a:rPr lang="fr-FR" smtClean="0"/>
              <a:t>18/04/2016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0E3E-5C2E-4CD2-AE93-5CBEF29A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11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D0CE-229E-4ED3-AA0A-84C53CBC27A4}" type="datetimeFigureOut">
              <a:rPr lang="fr-FR" smtClean="0"/>
              <a:t>18/04/2016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0E3E-5C2E-4CD2-AE93-5CBEF29A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66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D0CE-229E-4ED3-AA0A-84C53CBC27A4}" type="datetimeFigureOut">
              <a:rPr lang="fr-FR" smtClean="0"/>
              <a:t>18/04/2016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0E3E-5C2E-4CD2-AE93-5CBEF29A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74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D0CE-229E-4ED3-AA0A-84C53CBC27A4}" type="datetimeFigureOut">
              <a:rPr lang="fr-FR" smtClean="0"/>
              <a:t>18/04/2016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0E3E-5C2E-4CD2-AE93-5CBEF29A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16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D0CE-229E-4ED3-AA0A-84C53CBC27A4}" type="datetimeFigureOut">
              <a:rPr lang="fr-FR" smtClean="0"/>
              <a:t>18/04/2016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0E3E-5C2E-4CD2-AE93-5CBEF29A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03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D0CE-229E-4ED3-AA0A-84C53CBC27A4}" type="datetimeFigureOut">
              <a:rPr lang="fr-FR" smtClean="0"/>
              <a:t>18/04/2016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0E3E-5C2E-4CD2-AE93-5CBEF29A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64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D0CE-229E-4ED3-AA0A-84C53CBC27A4}" type="datetimeFigureOut">
              <a:rPr lang="fr-FR" smtClean="0"/>
              <a:t>18/04/2016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0E3E-5C2E-4CD2-AE93-5CBEF29A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07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D0CE-229E-4ED3-AA0A-84C53CBC27A4}" type="datetimeFigureOut">
              <a:rPr lang="fr-FR" smtClean="0"/>
              <a:t>18/04/2016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0E3E-5C2E-4CD2-AE93-5CBEF29A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15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D0CE-229E-4ED3-AA0A-84C53CBC27A4}" type="datetimeFigureOut">
              <a:rPr lang="fr-FR" smtClean="0"/>
              <a:t>18/04/2016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0E3E-5C2E-4CD2-AE93-5CBEF29A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59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D0CE-229E-4ED3-AA0A-84C53CBC27A4}" type="datetimeFigureOut">
              <a:rPr lang="fr-FR" smtClean="0"/>
              <a:t>18/04/2016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0E3E-5C2E-4CD2-AE93-5CBEF29A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06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D0CE-229E-4ED3-AA0A-84C53CBC27A4}" type="datetimeFigureOut">
              <a:rPr lang="fr-FR" smtClean="0"/>
              <a:t>18/04/2016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0E3E-5C2E-4CD2-AE93-5CBEF29A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7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AD0CE-229E-4ED3-AA0A-84C53CBC27A4}" type="datetimeFigureOut">
              <a:rPr lang="fr-FR" smtClean="0"/>
              <a:t>18/04/2016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70E3E-5C2E-4CD2-AE93-5CBEF29A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40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5876156" cy="515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5289831" y="2777007"/>
            <a:ext cx="45719" cy="72008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968843" y="2384991"/>
            <a:ext cx="8563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FF0000"/>
                </a:solidFill>
              </a:rPr>
              <a:t>Pan à 22 </a:t>
            </a:r>
            <a:r>
              <a:rPr lang="fr-FR" sz="1000" dirty="0" smtClean="0">
                <a:solidFill>
                  <a:srgbClr val="FF0000"/>
                </a:solidFill>
              </a:rPr>
              <a:t>h37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483768" y="4215186"/>
            <a:ext cx="3452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rgbClr val="FF0000"/>
                </a:solidFill>
              </a:rPr>
              <a:t>Zone de recul de la prise de vue 22H  37, par rapport au PAN et au clocher   </a:t>
            </a:r>
            <a:endParaRPr lang="fr-FR" sz="1000" dirty="0">
              <a:solidFill>
                <a:srgbClr val="FF0000"/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2435760" y="4561938"/>
            <a:ext cx="3168352" cy="7200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S:\CAS D'OBSERVATIONS\2016\EN COURS\PLOUESCAT (29) 03.04.2016\4_ TEMOIN\DSC_00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15285" y="1567289"/>
            <a:ext cx="4301217" cy="24194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5860614" y="4952187"/>
            <a:ext cx="3452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rgbClr val="FF0000"/>
                </a:solidFill>
              </a:rPr>
              <a:t>Photo 22 H37 , prise selon une direction</a:t>
            </a:r>
          </a:p>
          <a:p>
            <a:pPr algn="ctr"/>
            <a:r>
              <a:rPr lang="fr-FR" sz="1000" dirty="0" smtClean="0">
                <a:solidFill>
                  <a:srgbClr val="FF0000"/>
                </a:solidFill>
              </a:rPr>
              <a:t> proche de celle la rue</a:t>
            </a:r>
            <a:endParaRPr lang="fr-FR" sz="1000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0195"/>
          <a:stretch/>
        </p:blipFill>
        <p:spPr bwMode="auto">
          <a:xfrm>
            <a:off x="3107" y="116632"/>
            <a:ext cx="3414360" cy="289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899592" y="6274823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000" dirty="0"/>
          </a:p>
        </p:txBody>
      </p:sp>
      <p:sp>
        <p:nvSpPr>
          <p:cNvPr id="29" name="ZoneTexte 28"/>
          <p:cNvSpPr txBox="1"/>
          <p:nvPr/>
        </p:nvSpPr>
        <p:spPr>
          <a:xfrm>
            <a:off x="3432580" y="5352297"/>
            <a:ext cx="514303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00" dirty="0"/>
              <a:t>Cette photo permet de reconstituer  l'Azimut du PAN assez précisément  autour de 215° à partir des positions respectives clocher/ lieu d'observation. </a:t>
            </a:r>
            <a:r>
              <a:rPr lang="fr-FR" sz="900" dirty="0" smtClean="0"/>
              <a:t>Concernant l’</a:t>
            </a:r>
            <a:r>
              <a:rPr lang="fr-FR" sz="900" dirty="0" err="1" smtClean="0"/>
              <a:t>élevation</a:t>
            </a:r>
            <a:r>
              <a:rPr lang="fr-FR" sz="900" dirty="0" smtClean="0"/>
              <a:t>, la </a:t>
            </a:r>
            <a:r>
              <a:rPr lang="fr-FR" sz="900" dirty="0"/>
              <a:t>photo prise à environ 95 m du clocher de l'église permet de voir le PAN à une hauteur d’environ 60 % de celle du clocher qui fait 59 m (https://fr.wikipedia.org/wiki/Plouescat#Le_patrimoine_religieux) ce qui correspond à une élévation de l'ordre de 18 °(en </a:t>
            </a:r>
            <a:r>
              <a:rPr lang="fr-FR" sz="900" dirty="0" smtClean="0"/>
              <a:t>considérant la dénivelée </a:t>
            </a:r>
            <a:r>
              <a:rPr lang="fr-FR" sz="900" dirty="0"/>
              <a:t>négative de l'ordre de 3 </a:t>
            </a:r>
            <a:r>
              <a:rPr lang="fr-FR" sz="900" dirty="0" smtClean="0"/>
              <a:t>m _hauteur </a:t>
            </a:r>
            <a:r>
              <a:rPr lang="fr-FR" sz="900" dirty="0"/>
              <a:t>d'homme </a:t>
            </a:r>
            <a:r>
              <a:rPr lang="fr-FR" sz="900" dirty="0" smtClean="0"/>
              <a:t>plus dénivelée terrain _entre </a:t>
            </a:r>
            <a:r>
              <a:rPr lang="fr-FR" sz="900" dirty="0"/>
              <a:t>l'endroit de la prise de vue et le pied du </a:t>
            </a:r>
            <a:r>
              <a:rPr lang="fr-FR" sz="900" dirty="0" smtClean="0"/>
              <a:t>clocher). 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16038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139</Words>
  <Application>Microsoft Office PowerPoint</Application>
  <PresentationFormat>Affichage à l'écran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CNES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Aguttes Jean-Paul</dc:creator>
  <cp:lastModifiedBy>Aguttes Jean-Paul</cp:lastModifiedBy>
  <cp:revision>9</cp:revision>
  <dcterms:created xsi:type="dcterms:W3CDTF">2016-04-18T14:15:28Z</dcterms:created>
  <dcterms:modified xsi:type="dcterms:W3CDTF">2016-04-19T08:09:05Z</dcterms:modified>
</cp:coreProperties>
</file>