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4" d="100"/>
          <a:sy n="84" d="100"/>
        </p:scale>
        <p:origin x="-2490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C989-5852-4076-A4EC-52F0689FAFE7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8267-730A-446A-B5F6-4EE985C3B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22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C989-5852-4076-A4EC-52F0689FAFE7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8267-730A-446A-B5F6-4EE985C3B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28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C989-5852-4076-A4EC-52F0689FAFE7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8267-730A-446A-B5F6-4EE985C3B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01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C989-5852-4076-A4EC-52F0689FAFE7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8267-730A-446A-B5F6-4EE985C3B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05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C989-5852-4076-A4EC-52F0689FAFE7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8267-730A-446A-B5F6-4EE985C3B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39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C989-5852-4076-A4EC-52F0689FAFE7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8267-730A-446A-B5F6-4EE985C3B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97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C989-5852-4076-A4EC-52F0689FAFE7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8267-730A-446A-B5F6-4EE985C3B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02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C989-5852-4076-A4EC-52F0689FAFE7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8267-730A-446A-B5F6-4EE985C3B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00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C989-5852-4076-A4EC-52F0689FAFE7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8267-730A-446A-B5F6-4EE985C3B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5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C989-5852-4076-A4EC-52F0689FAFE7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8267-730A-446A-B5F6-4EE985C3B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2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C989-5852-4076-A4EC-52F0689FAFE7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8267-730A-446A-B5F6-4EE985C3B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08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2C989-5852-4076-A4EC-52F0689FAFE7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8267-730A-446A-B5F6-4EE985C3B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45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Images intégrées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612"/>
            <a:ext cx="3270535" cy="245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79" y="228612"/>
            <a:ext cx="3919758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r="970"/>
          <a:stretch/>
        </p:blipFill>
        <p:spPr bwMode="auto">
          <a:xfrm>
            <a:off x="4572000" y="2688386"/>
            <a:ext cx="3996000" cy="280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1" y="3212976"/>
            <a:ext cx="4062852" cy="228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564367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 capture Google  permet de retrouver l’azimut  du PAN représenté sur la photo du témoin. Azimut et élévation correspondent  à </a:t>
            </a:r>
            <a:r>
              <a:rPr lang="fr-FR" smtClean="0"/>
              <a:t>la  position de la Lune.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249785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27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Aguttes Jean-Paul</dc:creator>
  <cp:lastModifiedBy>Aguttes Jean-Paul</cp:lastModifiedBy>
  <cp:revision>4</cp:revision>
  <dcterms:created xsi:type="dcterms:W3CDTF">2016-10-11T17:27:04Z</dcterms:created>
  <dcterms:modified xsi:type="dcterms:W3CDTF">2016-10-12T09:03:10Z</dcterms:modified>
</cp:coreProperties>
</file>